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A37DF0-FEA3-7980-CAFA-E79C93A7D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40DD9DF-E631-0B8F-5737-A54D66E1C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ED50C9-B2C2-F7AE-547D-818841F3C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55FB01-5A44-C49F-518F-1E72AEEA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A76ACF-3C58-338D-311E-77E8F02B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541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1404A9-7869-8098-9DD4-191A5374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AA7322-7206-041E-3B15-EF3D1D807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965065-F980-6C48-EA7E-A106D2971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05E7EC-E31B-A38D-F67F-C3C9C432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9DD4F0-48EB-9354-5746-DD06C5F2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5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5C5D01E-0962-8CA8-33D8-18A905E6D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8537A4-159B-C083-E8D3-C1F320731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E8FB35-32A1-0244-5639-916405C9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27F736-CF6E-72A7-8F7B-DA751FBE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B4B0CF-2B28-0EAB-CF40-D02C3F6D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23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BA37C1-E794-0A7F-E5E0-429360218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BAD1C9-BC79-6307-AF17-D08A26286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62C638-1989-048A-17C5-5AD2369A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F792DA-6C32-2394-4B69-F4D050A4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6349BD-23C5-35F9-A994-DDF0464F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10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D7EEC-2738-C358-2CE4-9AB633BF9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936920-001E-3B0A-8417-97E367215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9127FC-9318-5B0E-1AC2-8E4AAED0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9507CB-414E-74D4-43EE-0F50E0BD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FC6D32-F350-106C-258B-3A96CABB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748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35D1D0-6D82-DEEA-C8E9-253F4FDA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79CEE5-3387-9606-D676-98E352480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D0B72B-1BD6-D2BC-C210-BE86ECC54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DF7613-5F3D-4E13-3870-0D0F5111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27F76E-B019-8DC2-C223-1A6A18B5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8972A1-B3AA-E3FE-4640-89FC0D24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50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0B7AE0-7F7F-4C43-C938-741DB5E94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5565F72-3431-9154-09CD-F126BF07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0948EE-58FA-13B0-3D12-6E27BD18F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587968-D68F-48FA-1726-B93C4E6EA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B6D6F89-FCDB-C00F-DF08-141AFEFC1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2EA82DF-412A-0A29-4E74-6918748E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E437ECE-598D-FD2A-8CE3-6DD00A77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F733E7C-3683-99CA-AC1E-D25BBAAB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5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5AD776-4F1C-5194-410D-1EDEC0B4B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C6E599D-4099-7AF9-D295-139231B2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A6D0994-B23C-6E28-AE23-2C190053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A4F29D6-6295-0C3B-3940-2F85C7CD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0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B06C572-7CDF-EFEF-8622-AE801CEA1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9BCA50E-98B9-68B3-F5F8-4AC8D8D1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86A804-D7EE-8B86-A853-339BF3D5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94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EACF07-8C90-3E81-5FC8-09AF88982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2F27F5-EBF0-A08A-C8B6-E69C0C7A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CCDFAF5-0697-92F9-EE1B-D2E214617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AA567EC-83AE-13C8-1290-3991864B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50E629-809D-EA63-C670-7093238E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A66823-EC76-603F-63BC-9B2CC2CA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228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D5E51A-6CA3-E1D7-BE92-3CE54EB9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564A0FC-036F-890A-BFDA-E894F9261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2272D53-A1A0-60E5-C276-860601A65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ED0C2BA-50C5-1D5F-A331-A6994A04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4F2DF39-9372-C041-3C7C-059F44BD1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A8EF951-6EDD-837D-7256-60ED936B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4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3AAD220-33AC-A366-91A2-ADEC34877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5AA18DC-FA51-44A1-BFC3-5DBC65C96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73A6FB-0258-12EA-09DB-169EE600E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261F6C-3690-4C53-AFD6-B98D7983A3C0}" type="datetimeFigureOut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FDF388-8E8C-4283-D73B-C2D72F86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364326-AD28-403A-D11C-B77147532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D7B8A1-386B-4DAE-8951-F90C53ADA9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3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>
            <a:extLst>
              <a:ext uri="{FF2B5EF4-FFF2-40B4-BE49-F238E27FC236}">
                <a16:creationId xmlns:a16="http://schemas.microsoft.com/office/drawing/2014/main" id="{F2875747-6911-7846-2A23-DAD4BD76B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12" y="1238918"/>
            <a:ext cx="7225308" cy="4822248"/>
          </a:xfrm>
          <a:prstGeom prst="rect">
            <a:avLst/>
          </a:prstGeom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111B916D-F20F-9C6F-C946-F857561B3C3D}"/>
              </a:ext>
            </a:extLst>
          </p:cNvPr>
          <p:cNvSpPr/>
          <p:nvPr/>
        </p:nvSpPr>
        <p:spPr>
          <a:xfrm>
            <a:off x="1356002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1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7CA76262-9486-C008-FC67-3A71328F1869}"/>
              </a:ext>
            </a:extLst>
          </p:cNvPr>
          <p:cNvSpPr/>
          <p:nvPr/>
        </p:nvSpPr>
        <p:spPr>
          <a:xfrm>
            <a:off x="1604196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2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383F0C12-94B5-6A13-36ED-43B249F7E1B4}"/>
              </a:ext>
            </a:extLst>
          </p:cNvPr>
          <p:cNvSpPr/>
          <p:nvPr/>
        </p:nvSpPr>
        <p:spPr>
          <a:xfrm>
            <a:off x="1930767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3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48729658-63A4-2EA0-F362-8F46D556D8AF}"/>
              </a:ext>
            </a:extLst>
          </p:cNvPr>
          <p:cNvSpPr/>
          <p:nvPr/>
        </p:nvSpPr>
        <p:spPr>
          <a:xfrm>
            <a:off x="2257338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4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6879001A-972B-3416-85B2-986B869FA4E5}"/>
              </a:ext>
            </a:extLst>
          </p:cNvPr>
          <p:cNvSpPr/>
          <p:nvPr/>
        </p:nvSpPr>
        <p:spPr>
          <a:xfrm>
            <a:off x="2553429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5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6CDB41F4-718C-70FD-6EB1-DA6A76E57717}"/>
              </a:ext>
            </a:extLst>
          </p:cNvPr>
          <p:cNvSpPr/>
          <p:nvPr/>
        </p:nvSpPr>
        <p:spPr>
          <a:xfrm>
            <a:off x="3036756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6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E4EDCD2D-A5ED-971A-72A1-645BC2415AE9}"/>
              </a:ext>
            </a:extLst>
          </p:cNvPr>
          <p:cNvSpPr/>
          <p:nvPr/>
        </p:nvSpPr>
        <p:spPr>
          <a:xfrm>
            <a:off x="3341163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7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4979F723-752B-2B7E-4D00-4CA5730D7E06}"/>
              </a:ext>
            </a:extLst>
          </p:cNvPr>
          <p:cNvSpPr/>
          <p:nvPr/>
        </p:nvSpPr>
        <p:spPr>
          <a:xfrm>
            <a:off x="3774985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8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98AE1319-799D-D992-3AD8-449DD0043738}"/>
              </a:ext>
            </a:extLst>
          </p:cNvPr>
          <p:cNvSpPr/>
          <p:nvPr/>
        </p:nvSpPr>
        <p:spPr>
          <a:xfrm>
            <a:off x="4101929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9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9F041468-EB45-EAE9-7483-438AA93014FC}"/>
              </a:ext>
            </a:extLst>
          </p:cNvPr>
          <p:cNvSpPr/>
          <p:nvPr/>
        </p:nvSpPr>
        <p:spPr>
          <a:xfrm>
            <a:off x="4408707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10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2C3C21C1-A8D0-2831-DD4C-8E800FFC2E66}"/>
              </a:ext>
            </a:extLst>
          </p:cNvPr>
          <p:cNvSpPr/>
          <p:nvPr/>
        </p:nvSpPr>
        <p:spPr>
          <a:xfrm>
            <a:off x="4726112" y="1574934"/>
            <a:ext cx="178920" cy="1789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altLang="ko-KR" sz="1200">
                <a:solidFill>
                  <a:srgbClr val="FF0000"/>
                </a:solidFill>
              </a:rPr>
              <a:t>11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D42A8E4-A272-12F8-FEF4-5677C21C0A1C}"/>
              </a:ext>
            </a:extLst>
          </p:cNvPr>
          <p:cNvSpPr/>
          <p:nvPr/>
        </p:nvSpPr>
        <p:spPr>
          <a:xfrm>
            <a:off x="7818050" y="1238918"/>
            <a:ext cx="3641041" cy="482224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>
                <a:solidFill>
                  <a:schemeClr val="tx1"/>
                </a:solidFill>
              </a:rPr>
              <a:t>1. </a:t>
            </a:r>
            <a:r>
              <a:rPr lang="ko-KR" altLang="en-US">
                <a:solidFill>
                  <a:schemeClr val="tx1"/>
                </a:solidFill>
              </a:rPr>
              <a:t>데이터커넥션 편집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2. </a:t>
            </a:r>
            <a:r>
              <a:rPr lang="ko-KR" altLang="en-US">
                <a:solidFill>
                  <a:schemeClr val="tx1"/>
                </a:solidFill>
              </a:rPr>
              <a:t>테이블리스트 새로고침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3. </a:t>
            </a:r>
            <a:r>
              <a:rPr lang="ko-KR" altLang="en-US">
                <a:solidFill>
                  <a:schemeClr val="tx1"/>
                </a:solidFill>
              </a:rPr>
              <a:t>시각화 </a:t>
            </a:r>
            <a:r>
              <a:rPr lang="en-US" altLang="ko-KR">
                <a:solidFill>
                  <a:schemeClr val="tx1"/>
                </a:solidFill>
              </a:rPr>
              <a:t>sql</a:t>
            </a:r>
            <a:r>
              <a:rPr lang="ko-KR" altLang="en-US">
                <a:solidFill>
                  <a:schemeClr val="tx1"/>
                </a:solidFill>
              </a:rPr>
              <a:t> 편집기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4. </a:t>
            </a:r>
            <a:r>
              <a:rPr lang="ko-KR" altLang="en-US">
                <a:solidFill>
                  <a:schemeClr val="tx1"/>
                </a:solidFill>
              </a:rPr>
              <a:t>파라미터</a:t>
            </a:r>
            <a:r>
              <a:rPr lang="en-US" altLang="ko-KR">
                <a:solidFill>
                  <a:schemeClr val="tx1"/>
                </a:solidFill>
              </a:rPr>
              <a:t> </a:t>
            </a:r>
            <a:r>
              <a:rPr lang="ko-KR" altLang="en-US">
                <a:solidFill>
                  <a:schemeClr val="tx1"/>
                </a:solidFill>
              </a:rPr>
              <a:t>적용문 삽입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5. </a:t>
            </a:r>
            <a:r>
              <a:rPr lang="ko-KR" altLang="en-US">
                <a:solidFill>
                  <a:schemeClr val="tx1"/>
                </a:solidFill>
              </a:rPr>
              <a:t>수식 입력창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6. sql</a:t>
            </a:r>
            <a:r>
              <a:rPr lang="ko-KR" altLang="en-US">
                <a:solidFill>
                  <a:schemeClr val="tx1"/>
                </a:solidFill>
              </a:rPr>
              <a:t>문 정리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7. sql</a:t>
            </a:r>
            <a:r>
              <a:rPr lang="ko-KR" altLang="en-US">
                <a:solidFill>
                  <a:schemeClr val="tx1"/>
                </a:solidFill>
              </a:rPr>
              <a:t>문 페이징 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   (2p</a:t>
            </a:r>
            <a:r>
              <a:rPr lang="ko-KR" altLang="en-US">
                <a:solidFill>
                  <a:schemeClr val="tx1"/>
                </a:solidFill>
              </a:rPr>
              <a:t>에 작성한건 영향</a:t>
            </a:r>
            <a:r>
              <a:rPr lang="en-US" altLang="ko-KR">
                <a:solidFill>
                  <a:schemeClr val="tx1"/>
                </a:solidFill>
              </a:rPr>
              <a:t>x)</a:t>
            </a:r>
          </a:p>
          <a:p>
            <a:r>
              <a:rPr lang="en-US" altLang="ko-KR">
                <a:solidFill>
                  <a:schemeClr val="tx1"/>
                </a:solidFill>
              </a:rPr>
              <a:t>8. </a:t>
            </a:r>
            <a:r>
              <a:rPr lang="ko-KR" altLang="en-US">
                <a:solidFill>
                  <a:schemeClr val="tx1"/>
                </a:solidFill>
              </a:rPr>
              <a:t>결과 </a:t>
            </a:r>
            <a:r>
              <a:rPr lang="en-US" altLang="ko-KR">
                <a:solidFill>
                  <a:schemeClr val="tx1"/>
                </a:solidFill>
              </a:rPr>
              <a:t>sql</a:t>
            </a:r>
            <a:r>
              <a:rPr lang="ko-KR" altLang="en-US">
                <a:solidFill>
                  <a:schemeClr val="tx1"/>
                </a:solidFill>
              </a:rPr>
              <a:t>문으로</a:t>
            </a:r>
            <a:r>
              <a:rPr lang="en-US" altLang="ko-KR">
                <a:solidFill>
                  <a:schemeClr val="tx1"/>
                </a:solidFill>
              </a:rPr>
              <a:t> </a:t>
            </a:r>
            <a:r>
              <a:rPr lang="ko-KR" altLang="en-US">
                <a:solidFill>
                  <a:schemeClr val="tx1"/>
                </a:solidFill>
              </a:rPr>
              <a:t>변환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9. </a:t>
            </a:r>
            <a:r>
              <a:rPr lang="ko-KR" altLang="en-US">
                <a:solidFill>
                  <a:schemeClr val="tx1"/>
                </a:solidFill>
              </a:rPr>
              <a:t>프리뷰 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10. </a:t>
            </a:r>
            <a:r>
              <a:rPr lang="ko-KR" altLang="en-US">
                <a:solidFill>
                  <a:schemeClr val="tx1"/>
                </a:solidFill>
              </a:rPr>
              <a:t>편집창 최대화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11. </a:t>
            </a:r>
            <a:r>
              <a:rPr lang="ko-KR" altLang="en-US">
                <a:solidFill>
                  <a:schemeClr val="tx1"/>
                </a:solidFill>
              </a:rPr>
              <a:t>자동완성 세팅창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DA88956-E48F-EEF3-FD73-459FF7FEC50F}"/>
              </a:ext>
            </a:extLst>
          </p:cNvPr>
          <p:cNvSpPr/>
          <p:nvPr/>
        </p:nvSpPr>
        <p:spPr>
          <a:xfrm>
            <a:off x="428837" y="322613"/>
            <a:ext cx="10056283" cy="809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>
                <a:solidFill>
                  <a:schemeClr val="tx1"/>
                </a:solidFill>
              </a:rPr>
              <a:t>高级数据库查询 </a:t>
            </a:r>
            <a:r>
              <a:rPr lang="en-US" altLang="zh-CN">
                <a:solidFill>
                  <a:schemeClr val="tx1"/>
                </a:solidFill>
              </a:rPr>
              <a:t>- </a:t>
            </a:r>
            <a:r>
              <a:rPr lang="ko-KR" altLang="en-US">
                <a:solidFill>
                  <a:schemeClr val="tx1"/>
                </a:solidFill>
              </a:rPr>
              <a:t>고급 데이터베이스 쿼리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https://market.fanruan.com/plugin/eddba555-72f9-45c2-b220-62ff4af70678 - </a:t>
            </a:r>
            <a:r>
              <a:rPr lang="ko-KR" altLang="en-US">
                <a:solidFill>
                  <a:schemeClr val="tx1"/>
                </a:solidFill>
              </a:rPr>
              <a:t>다운로드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>
                <a:solidFill>
                  <a:schemeClr val="tx1"/>
                </a:solidFill>
              </a:rPr>
              <a:t>https://help.fanruan.com/finereport/doc-view-3049.html - </a:t>
            </a:r>
            <a:r>
              <a:rPr lang="ko-KR" altLang="en-US">
                <a:solidFill>
                  <a:schemeClr val="tx1"/>
                </a:solidFill>
              </a:rPr>
              <a:t>도움말</a:t>
            </a:r>
            <a:endParaRPr lang="en-US" altLang="ko-KR">
              <a:solidFill>
                <a:schemeClr val="tx1"/>
              </a:solidFill>
            </a:endParaRPr>
          </a:p>
          <a:p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1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A83AB19B-8F48-5042-9A15-D53C27583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58" y="751952"/>
            <a:ext cx="7535089" cy="50432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F2C12F2-3F0F-5286-26EA-D56A7F17E956}"/>
              </a:ext>
            </a:extLst>
          </p:cNvPr>
          <p:cNvSpPr/>
          <p:nvPr/>
        </p:nvSpPr>
        <p:spPr>
          <a:xfrm>
            <a:off x="8145873" y="982610"/>
            <a:ext cx="3641041" cy="6894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/>
              <a:t>3. </a:t>
            </a:r>
            <a:r>
              <a:rPr lang="ko-KR" altLang="en-US"/>
              <a:t>시각화 </a:t>
            </a:r>
            <a:r>
              <a:rPr lang="en-US" altLang="ko-KR"/>
              <a:t>sql </a:t>
            </a:r>
            <a:r>
              <a:rPr lang="ko-KR" altLang="en-US"/>
              <a:t>편집기</a:t>
            </a:r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DE96429E-0847-4B4D-5805-5F1B21180EFF}"/>
              </a:ext>
            </a:extLst>
          </p:cNvPr>
          <p:cNvSpPr/>
          <p:nvPr/>
        </p:nvSpPr>
        <p:spPr>
          <a:xfrm>
            <a:off x="2629989" y="2290354"/>
            <a:ext cx="801188" cy="3222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0D51AF-CA10-3D17-696B-1D2B7F47320B}"/>
              </a:ext>
            </a:extLst>
          </p:cNvPr>
          <p:cNvSpPr txBox="1"/>
          <p:nvPr/>
        </p:nvSpPr>
        <p:spPr>
          <a:xfrm>
            <a:off x="2481943" y="2612572"/>
            <a:ext cx="949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드래그</a:t>
            </a:r>
          </a:p>
        </p:txBody>
      </p:sp>
    </p:spTree>
    <p:extLst>
      <p:ext uri="{BB962C8B-B14F-4D97-AF65-F5344CB8AC3E}">
        <p14:creationId xmlns:p14="http://schemas.microsoft.com/office/powerpoint/2010/main" val="236979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그림 29">
            <a:extLst>
              <a:ext uri="{FF2B5EF4-FFF2-40B4-BE49-F238E27FC236}">
                <a16:creationId xmlns:a16="http://schemas.microsoft.com/office/drawing/2014/main" id="{230D9A03-0820-426A-B667-601A1D131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2" y="751952"/>
            <a:ext cx="7535089" cy="50289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00755FC6-D431-F528-B75A-A80BC140510A}"/>
              </a:ext>
            </a:extLst>
          </p:cNvPr>
          <p:cNvSpPr/>
          <p:nvPr/>
        </p:nvSpPr>
        <p:spPr>
          <a:xfrm>
            <a:off x="8196123" y="1083270"/>
            <a:ext cx="3641041" cy="6135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/>
              <a:t>4. </a:t>
            </a:r>
            <a:r>
              <a:rPr lang="ko-KR" altLang="en-US"/>
              <a:t>파라미터</a:t>
            </a:r>
            <a:r>
              <a:rPr lang="en-US" altLang="ko-KR"/>
              <a:t> </a:t>
            </a:r>
            <a:r>
              <a:rPr lang="ko-KR" altLang="en-US"/>
              <a:t>적용문 삽입</a:t>
            </a: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6009FAE3-B569-918E-04FB-80481061D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964" y="3742964"/>
            <a:ext cx="6492134" cy="2646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B159A259-E287-93E4-9CD6-A8D7305E5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0713" y="4212396"/>
            <a:ext cx="5847630" cy="262731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459ECACE-0086-0D57-DCB5-1C0CEB4C07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7621" y="3250397"/>
            <a:ext cx="6492134" cy="2646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9210CB55-4636-C3C6-6321-390EF3DF19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0564" y="2981860"/>
            <a:ext cx="6355558" cy="259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A2433A7A-74C3-DA0E-2DFF-13D2BA197B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5518" y="2700154"/>
            <a:ext cx="6355557" cy="259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782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118</Words>
  <Application>Microsoft Office PowerPoint</Application>
  <PresentationFormat>와이드스크린</PresentationFormat>
  <Paragraphs>29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홍원규</dc:creator>
  <cp:lastModifiedBy>홍원규</cp:lastModifiedBy>
  <cp:revision>2</cp:revision>
  <dcterms:created xsi:type="dcterms:W3CDTF">2024-02-23T02:24:15Z</dcterms:created>
  <dcterms:modified xsi:type="dcterms:W3CDTF">2024-02-23T06:50:01Z</dcterms:modified>
</cp:coreProperties>
</file>