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87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2F40816-39EE-A913-8658-5AA715F887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01FEA47D-9F8D-28D3-E395-AEC635BADD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05997B2-9E83-1B5F-9ACB-C6A58D706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C9A30-1D9A-4590-9080-49027E5951F1}" type="datetimeFigureOut">
              <a:rPr lang="ko-KR" altLang="en-US" smtClean="0"/>
              <a:t>2024-11-19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8B19807-DEA6-85FB-7279-E52DADF54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1C69D5E-F322-7295-FCC2-DBBE0BAF2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CA9AF-ACC9-49D9-A746-998BFD37B83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02983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8A84953-1403-5A31-0FE9-63E3609E8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B59D15E2-4AE0-EC82-08D9-DD77A01CC3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665ED6B-F18D-D49D-70FE-16F505BB7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C9A30-1D9A-4590-9080-49027E5951F1}" type="datetimeFigureOut">
              <a:rPr lang="ko-KR" altLang="en-US" smtClean="0"/>
              <a:t>2024-11-19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6743658-3552-0D33-E38C-7C6361AB39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2F55C5C-8A4F-565F-5641-996B6ABB4E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CA9AF-ACC9-49D9-A746-998BFD37B83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50703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60B89CED-4146-3E45-FB2F-4D1650522D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5B1723CE-3AC5-64C7-EB90-4740B44023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9A6051D-EADA-AF9B-915B-C95631133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C9A30-1D9A-4590-9080-49027E5951F1}" type="datetimeFigureOut">
              <a:rPr lang="ko-KR" altLang="en-US" smtClean="0"/>
              <a:t>2024-11-19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8CE567C-C9EB-71A5-9E3A-ED4295D714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B08E9E7-62F3-8EEC-1F09-69DBBAC88A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CA9AF-ACC9-49D9-A746-998BFD37B83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12242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CF37FD6-A9CF-01A2-12DC-8FFFEC520A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78C3A0B-AEAF-3FEB-B662-F00E826882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CB2BC81-AC77-B94A-EE20-3DF82B9C4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C9A30-1D9A-4590-9080-49027E5951F1}" type="datetimeFigureOut">
              <a:rPr lang="ko-KR" altLang="en-US" smtClean="0"/>
              <a:t>2024-11-19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6E95D93-C1D0-5419-526C-EBC1A1BC6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6FC33B8-34BF-C56A-51B2-0DEE8A242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CA9AF-ACC9-49D9-A746-998BFD37B83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5383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601CD7B-79F8-C63C-2D70-1CC18853E4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595D95FC-AB7A-89EB-F56C-D77C48CA07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340167E-0E60-9CAC-965D-21B9219F0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C9A30-1D9A-4590-9080-49027E5951F1}" type="datetimeFigureOut">
              <a:rPr lang="ko-KR" altLang="en-US" smtClean="0"/>
              <a:t>2024-11-19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165E461-55B7-4887-4332-FF5C0305D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7D5DAF6-7C6A-C1FF-A3BE-14888C878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CA9AF-ACC9-49D9-A746-998BFD37B83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3383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C453375-6F60-6DA1-7BC0-3070DC947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7CF2FD9-ED9C-60A1-D36C-7C9322F868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193BE4EE-3A49-5BA5-CF27-24F58333AD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1E95D6F-E58A-1CD9-E7AC-C496D0E730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C9A30-1D9A-4590-9080-49027E5951F1}" type="datetimeFigureOut">
              <a:rPr lang="ko-KR" altLang="en-US" smtClean="0"/>
              <a:t>2024-11-19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1FAFCC8F-FDBE-8B84-B699-A1777E251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BF5E6282-BD55-95A9-39DB-AE834FACC0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CA9AF-ACC9-49D9-A746-998BFD37B83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64575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CD72759-77D7-5A02-3004-A37379C8A3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2593288E-E009-8A74-E618-1770E474FF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0A178C24-F624-2ACF-FEB3-EC0B3611C5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5D3232C4-D9F7-368A-463E-B72CF0F86E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1E5F0C23-A6DD-C3BE-9CC5-1AE7D3401E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14991BAD-3FD0-8307-F1A7-55CEC95BEA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C9A30-1D9A-4590-9080-49027E5951F1}" type="datetimeFigureOut">
              <a:rPr lang="ko-KR" altLang="en-US" smtClean="0"/>
              <a:t>2024-11-19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1CBD083-1098-6C4F-FA28-AD96A67DF8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9D4D36C8-BC33-3F33-0598-2A15835C16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CA9AF-ACC9-49D9-A746-998BFD37B83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95414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1CC761E-3453-E9F0-E0D6-DBBFE527FD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B16F4759-4981-C47B-EFB9-C61911FB9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C9A30-1D9A-4590-9080-49027E5951F1}" type="datetimeFigureOut">
              <a:rPr lang="ko-KR" altLang="en-US" smtClean="0"/>
              <a:t>2024-11-19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80773320-390C-81A0-1269-2EC840FE50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AB997E36-DB84-CFAD-78FF-FF76606637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CA9AF-ACC9-49D9-A746-998BFD37B83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35482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F77F2A86-9800-A2EC-4CE8-933573CE1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C9A30-1D9A-4590-9080-49027E5951F1}" type="datetimeFigureOut">
              <a:rPr lang="ko-KR" altLang="en-US" smtClean="0"/>
              <a:t>2024-11-19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1BA9C502-5D82-069F-B832-7C9D56F13C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BA6B99DC-B29C-BAAB-3C2A-345D75EF2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CA9AF-ACC9-49D9-A746-998BFD37B83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04829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B126D74-4EC0-4F30-FE0C-7E844BF4F8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1AF9558-F8CC-EA42-29F4-8BB6B4DFF0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CA426669-815A-E42F-2991-2BCDAFC3EF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9522EAE3-4DEB-04A6-9856-F23C70FA7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C9A30-1D9A-4590-9080-49027E5951F1}" type="datetimeFigureOut">
              <a:rPr lang="ko-KR" altLang="en-US" smtClean="0"/>
              <a:t>2024-11-19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10540DDA-DA59-D856-8BC2-35744CE3D6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EAC37688-A886-B91C-B092-A085091D0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CA9AF-ACC9-49D9-A746-998BFD37B83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742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CEC4B98-8AE8-0168-8908-B5A3CA5525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ECAFD7D7-27A2-C56B-CEE7-B12A998E3E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CDD6957D-36E8-D05F-6049-61BA5200DF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5F89737C-E8DD-D047-24E0-F9B0B44DE6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C9A30-1D9A-4590-9080-49027E5951F1}" type="datetimeFigureOut">
              <a:rPr lang="ko-KR" altLang="en-US" smtClean="0"/>
              <a:t>2024-11-19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42F034C6-8C7C-65E4-3A66-11EE1E5E73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822B904-8D77-7F0F-EF93-4873DF527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CA9AF-ACC9-49D9-A746-998BFD37B83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09322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31D767B-E54F-0F3D-5614-6D2DFFAD45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2381AFA9-EF28-664B-1AD5-62159FC069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F5CA12F-2E04-929E-1818-7F0DECBECA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6AC9A30-1D9A-4590-9080-49027E5951F1}" type="datetimeFigureOut">
              <a:rPr lang="ko-KR" altLang="en-US" smtClean="0"/>
              <a:t>2024-11-19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F78C91A-DC5A-3D55-D1B8-FEABE07B31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A8B3EA1-AD52-3622-2F99-B3DC1837A8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8BCA9AF-ACC9-49D9-A746-998BFD37B83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14173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D33E23E0-2003-EA39-5606-AB5D3F0996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6533" y="445527"/>
            <a:ext cx="9838934" cy="526254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8" name="직사각형 7">
            <a:extLst>
              <a:ext uri="{FF2B5EF4-FFF2-40B4-BE49-F238E27FC236}">
                <a16:creationId xmlns:a16="http://schemas.microsoft.com/office/drawing/2014/main" id="{C65A520C-93C3-FBBD-A6AA-F80C642B3A2F}"/>
              </a:ext>
            </a:extLst>
          </p:cNvPr>
          <p:cNvSpPr/>
          <p:nvPr/>
        </p:nvSpPr>
        <p:spPr>
          <a:xfrm>
            <a:off x="443345" y="5883564"/>
            <a:ext cx="11563928" cy="67425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800" dirty="0">
                <a:solidFill>
                  <a:schemeClr val="bg1"/>
                </a:solidFill>
                <a:effectLst/>
                <a:latin typeface="굴림" panose="020B0600000101010101" pitchFamily="34" charset="-127"/>
                <a:cs typeface="굴림" panose="020B0600000101010101" pitchFamily="34" charset="-127"/>
              </a:rPr>
              <a:t>https://drive.google.com/file/d/1NheRoal8Nv_aCP1HKbqKv3o_HrOqQnAP/view</a:t>
            </a:r>
          </a:p>
          <a:p>
            <a:r>
              <a:rPr lang="ko-KR" altLang="en-US" dirty="0">
                <a:solidFill>
                  <a:schemeClr val="bg1"/>
                </a:solidFill>
              </a:rPr>
              <a:t>라이선스 이관 플러그인 다운로드</a:t>
            </a:r>
          </a:p>
        </p:txBody>
      </p:sp>
    </p:spTree>
    <p:extLst>
      <p:ext uri="{BB962C8B-B14F-4D97-AF65-F5344CB8AC3E}">
        <p14:creationId xmlns:p14="http://schemas.microsoft.com/office/powerpoint/2010/main" val="34457159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1D22E1FB-8725-6070-D694-28C4DCDAC8FD}"/>
              </a:ext>
            </a:extLst>
          </p:cNvPr>
          <p:cNvSpPr/>
          <p:nvPr/>
        </p:nvSpPr>
        <p:spPr>
          <a:xfrm>
            <a:off x="443345" y="5883564"/>
            <a:ext cx="11563928" cy="67425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dirty="0">
                <a:solidFill>
                  <a:schemeClr val="bg1"/>
                </a:solidFill>
                <a:latin typeface="굴림" panose="020B0600000101010101" pitchFamily="34" charset="-127"/>
              </a:rPr>
              <a:t>포탈 관리자메뉴 </a:t>
            </a:r>
            <a:r>
              <a:rPr lang="en-US" altLang="ko-KR" dirty="0">
                <a:solidFill>
                  <a:schemeClr val="bg1"/>
                </a:solidFill>
                <a:latin typeface="굴림" panose="020B0600000101010101" pitchFamily="34" charset="-127"/>
              </a:rPr>
              <a:t>– </a:t>
            </a:r>
            <a:r>
              <a:rPr lang="ko-KR" altLang="en-US" dirty="0">
                <a:solidFill>
                  <a:schemeClr val="bg1"/>
                </a:solidFill>
                <a:latin typeface="굴림" panose="020B0600000101010101" pitchFamily="34" charset="-127"/>
              </a:rPr>
              <a:t>플러그인 관리 </a:t>
            </a:r>
            <a:r>
              <a:rPr lang="en-US" altLang="ko-KR" dirty="0">
                <a:solidFill>
                  <a:schemeClr val="bg1"/>
                </a:solidFill>
                <a:latin typeface="굴림" panose="020B0600000101010101" pitchFamily="34" charset="-127"/>
              </a:rPr>
              <a:t>– </a:t>
            </a:r>
            <a:r>
              <a:rPr lang="ko-KR" altLang="en-US" dirty="0">
                <a:solidFill>
                  <a:schemeClr val="bg1"/>
                </a:solidFill>
                <a:latin typeface="굴림" panose="020B0600000101010101" pitchFamily="34" charset="-127"/>
              </a:rPr>
              <a:t>로컬파일에서 설치 </a:t>
            </a:r>
            <a:r>
              <a:rPr lang="en-US" altLang="ko-KR" dirty="0">
                <a:solidFill>
                  <a:schemeClr val="bg1"/>
                </a:solidFill>
                <a:latin typeface="굴림" panose="020B0600000101010101" pitchFamily="34" charset="-127"/>
              </a:rPr>
              <a:t>– </a:t>
            </a:r>
            <a:r>
              <a:rPr lang="ko-KR" altLang="en-US" dirty="0">
                <a:solidFill>
                  <a:schemeClr val="bg1"/>
                </a:solidFill>
                <a:latin typeface="굴림" panose="020B0600000101010101" pitchFamily="34" charset="-127"/>
              </a:rPr>
              <a:t>플러그인</a:t>
            </a:r>
            <a:r>
              <a:rPr lang="en-US" altLang="ko-KR" dirty="0">
                <a:solidFill>
                  <a:schemeClr val="bg1"/>
                </a:solidFill>
                <a:latin typeface="굴림" panose="020B0600000101010101" pitchFamily="34" charset="-127"/>
              </a:rPr>
              <a:t>.zip</a:t>
            </a:r>
            <a:r>
              <a:rPr lang="ko-KR" altLang="en-US" dirty="0">
                <a:solidFill>
                  <a:schemeClr val="bg1"/>
                </a:solidFill>
                <a:latin typeface="굴림" panose="020B0600000101010101" pitchFamily="34" charset="-127"/>
              </a:rPr>
              <a:t>파일 등록</a:t>
            </a:r>
            <a:endParaRPr lang="ko-KR" altLang="en-US" dirty="0">
              <a:solidFill>
                <a:schemeClr val="bg1"/>
              </a:solidFill>
            </a:endParaRPr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66CB29FF-2B45-2E0D-0846-B01A5FAAF0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5855" y="486230"/>
            <a:ext cx="8857672" cy="420882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7" name="직사각형 6">
            <a:extLst>
              <a:ext uri="{FF2B5EF4-FFF2-40B4-BE49-F238E27FC236}">
                <a16:creationId xmlns:a16="http://schemas.microsoft.com/office/drawing/2014/main" id="{0DFE6002-C9D6-F165-F965-119EADDDA932}"/>
              </a:ext>
            </a:extLst>
          </p:cNvPr>
          <p:cNvSpPr/>
          <p:nvPr/>
        </p:nvSpPr>
        <p:spPr>
          <a:xfrm>
            <a:off x="5472545" y="3357419"/>
            <a:ext cx="697347" cy="2540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F744E7CF-B597-9D71-3C8F-00250B36F5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9107" y="2949142"/>
            <a:ext cx="3387148" cy="259754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4250072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C403FE9B-F75E-9D80-BC7A-E79DDF94A2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5452" y="935856"/>
            <a:ext cx="10301096" cy="413490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6" name="직사각형 5">
            <a:extLst>
              <a:ext uri="{FF2B5EF4-FFF2-40B4-BE49-F238E27FC236}">
                <a16:creationId xmlns:a16="http://schemas.microsoft.com/office/drawing/2014/main" id="{C6998645-39FB-29AA-BE59-E7358F66E5AD}"/>
              </a:ext>
            </a:extLst>
          </p:cNvPr>
          <p:cNvSpPr/>
          <p:nvPr/>
        </p:nvSpPr>
        <p:spPr>
          <a:xfrm>
            <a:off x="443345" y="5883564"/>
            <a:ext cx="11563928" cy="67425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dirty="0">
                <a:solidFill>
                  <a:schemeClr val="bg1"/>
                </a:solidFill>
                <a:latin typeface="굴림" panose="020B0600000101010101" pitchFamily="34" charset="-127"/>
              </a:rPr>
              <a:t>포탈 관리자메뉴 </a:t>
            </a:r>
            <a:r>
              <a:rPr lang="en-US" altLang="ko-KR" dirty="0">
                <a:solidFill>
                  <a:schemeClr val="bg1"/>
                </a:solidFill>
                <a:latin typeface="굴림" panose="020B0600000101010101" pitchFamily="34" charset="-127"/>
              </a:rPr>
              <a:t>– </a:t>
            </a:r>
            <a:r>
              <a:rPr lang="ko-KR" altLang="en-US" dirty="0">
                <a:solidFill>
                  <a:schemeClr val="bg1"/>
                </a:solidFill>
                <a:latin typeface="굴림" panose="020B0600000101010101" pitchFamily="34" charset="-127"/>
              </a:rPr>
              <a:t>등록 관리 </a:t>
            </a:r>
            <a:r>
              <a:rPr lang="en-US" altLang="ko-KR" dirty="0">
                <a:solidFill>
                  <a:schemeClr val="bg1"/>
                </a:solidFill>
                <a:latin typeface="굴림" panose="020B0600000101010101" pitchFamily="34" charset="-127"/>
              </a:rPr>
              <a:t>– </a:t>
            </a:r>
            <a:r>
              <a:rPr lang="ko-KR" altLang="en-US" dirty="0">
                <a:solidFill>
                  <a:schemeClr val="bg1"/>
                </a:solidFill>
                <a:latin typeface="굴림" panose="020B0600000101010101" pitchFamily="34" charset="-127"/>
              </a:rPr>
              <a:t>라이선스 마이그레이션 </a:t>
            </a:r>
            <a:r>
              <a:rPr lang="en-US" altLang="ko-KR" dirty="0">
                <a:solidFill>
                  <a:schemeClr val="bg1"/>
                </a:solidFill>
                <a:latin typeface="굴림" panose="020B0600000101010101" pitchFamily="34" charset="-127"/>
              </a:rPr>
              <a:t>– </a:t>
            </a:r>
            <a:r>
              <a:rPr lang="ko-KR" altLang="en-US" dirty="0">
                <a:solidFill>
                  <a:schemeClr val="bg1"/>
                </a:solidFill>
                <a:latin typeface="굴림" panose="020B0600000101010101" pitchFamily="34" charset="-127"/>
              </a:rPr>
              <a:t>삭제를 실행하고 활성화 버튼 클릭</a:t>
            </a:r>
            <a:endParaRPr lang="ko-KR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34926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:a16="http://schemas.microsoft.com/office/drawing/2014/main" id="{C6998645-39FB-29AA-BE59-E7358F66E5AD}"/>
              </a:ext>
            </a:extLst>
          </p:cNvPr>
          <p:cNvSpPr/>
          <p:nvPr/>
        </p:nvSpPr>
        <p:spPr>
          <a:xfrm>
            <a:off x="443345" y="5883564"/>
            <a:ext cx="11563928" cy="67425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dirty="0">
                <a:solidFill>
                  <a:schemeClr val="bg1"/>
                </a:solidFill>
                <a:latin typeface="굴림" panose="020B0600000101010101" pitchFamily="34" charset="-127"/>
              </a:rPr>
              <a:t>생성된 </a:t>
            </a:r>
            <a:r>
              <a:rPr lang="en-US" altLang="ko-KR" dirty="0">
                <a:solidFill>
                  <a:schemeClr val="bg1"/>
                </a:solidFill>
                <a:latin typeface="굴림" panose="020B0600000101010101" pitchFamily="34" charset="-127"/>
              </a:rPr>
              <a:t>.</a:t>
            </a:r>
            <a:r>
              <a:rPr lang="en-US" altLang="ko-KR" dirty="0" err="1">
                <a:solidFill>
                  <a:schemeClr val="bg1"/>
                </a:solidFill>
                <a:latin typeface="굴림" panose="020B0600000101010101" pitchFamily="34" charset="-127"/>
              </a:rPr>
              <a:t>lic</a:t>
            </a:r>
            <a:r>
              <a:rPr lang="en-US" altLang="ko-KR" dirty="0">
                <a:solidFill>
                  <a:schemeClr val="bg1"/>
                </a:solidFill>
                <a:latin typeface="굴림" panose="020B0600000101010101" pitchFamily="34" charset="-127"/>
              </a:rPr>
              <a:t> </a:t>
            </a:r>
            <a:r>
              <a:rPr lang="ko-KR" altLang="en-US" dirty="0">
                <a:solidFill>
                  <a:schemeClr val="bg1"/>
                </a:solidFill>
                <a:latin typeface="굴림" panose="020B0600000101010101" pitchFamily="34" charset="-127"/>
              </a:rPr>
              <a:t>파일을 포탈 관리자메뉴 </a:t>
            </a:r>
            <a:r>
              <a:rPr lang="en-US" altLang="ko-KR" dirty="0">
                <a:solidFill>
                  <a:schemeClr val="bg1"/>
                </a:solidFill>
                <a:latin typeface="굴림" panose="020B0600000101010101" pitchFamily="34" charset="-127"/>
              </a:rPr>
              <a:t>– </a:t>
            </a:r>
            <a:r>
              <a:rPr lang="ko-KR" altLang="en-US" dirty="0">
                <a:solidFill>
                  <a:schemeClr val="bg1"/>
                </a:solidFill>
                <a:latin typeface="굴림" panose="020B0600000101010101" pitchFamily="34" charset="-127"/>
              </a:rPr>
              <a:t>등록관리 </a:t>
            </a:r>
            <a:r>
              <a:rPr lang="en-US" altLang="ko-KR" dirty="0">
                <a:solidFill>
                  <a:schemeClr val="bg1"/>
                </a:solidFill>
                <a:latin typeface="굴림" panose="020B0600000101010101" pitchFamily="34" charset="-127"/>
              </a:rPr>
              <a:t>– </a:t>
            </a:r>
            <a:r>
              <a:rPr lang="ko-KR" altLang="en-US" dirty="0">
                <a:solidFill>
                  <a:schemeClr val="bg1"/>
                </a:solidFill>
                <a:latin typeface="굴림" panose="020B0600000101010101" pitchFamily="34" charset="-127"/>
              </a:rPr>
              <a:t>버전정보 </a:t>
            </a:r>
            <a:r>
              <a:rPr lang="en-US" altLang="ko-KR" dirty="0">
                <a:solidFill>
                  <a:schemeClr val="bg1"/>
                </a:solidFill>
                <a:latin typeface="굴림" panose="020B0600000101010101" pitchFamily="34" charset="-127"/>
              </a:rPr>
              <a:t>– </a:t>
            </a:r>
            <a:r>
              <a:rPr lang="ko-KR" altLang="en-US" dirty="0">
                <a:solidFill>
                  <a:schemeClr val="bg1"/>
                </a:solidFill>
                <a:latin typeface="굴림" panose="020B0600000101010101" pitchFamily="34" charset="-127"/>
              </a:rPr>
              <a:t>재등록 </a:t>
            </a:r>
            <a:r>
              <a:rPr lang="en-US" altLang="ko-KR" dirty="0">
                <a:solidFill>
                  <a:schemeClr val="bg1"/>
                </a:solidFill>
                <a:latin typeface="굴림" panose="020B0600000101010101" pitchFamily="34" charset="-127"/>
              </a:rPr>
              <a:t>– </a:t>
            </a:r>
            <a:r>
              <a:rPr lang="en-US" altLang="ko-KR" dirty="0" err="1">
                <a:solidFill>
                  <a:schemeClr val="bg1"/>
                </a:solidFill>
                <a:latin typeface="굴림" panose="020B0600000101010101" pitchFamily="34" charset="-127"/>
              </a:rPr>
              <a:t>Lic</a:t>
            </a:r>
            <a:r>
              <a:rPr lang="ko-KR" altLang="en-US" dirty="0">
                <a:solidFill>
                  <a:schemeClr val="bg1"/>
                </a:solidFill>
                <a:latin typeface="굴림" panose="020B0600000101010101" pitchFamily="34" charset="-127"/>
              </a:rPr>
              <a:t>파일 업로드 버튼 클릭해서</a:t>
            </a:r>
            <a:endParaRPr lang="en-US" altLang="ko-KR" dirty="0">
              <a:solidFill>
                <a:schemeClr val="bg1"/>
              </a:solidFill>
              <a:latin typeface="굴림" panose="020B0600000101010101" pitchFamily="34" charset="-127"/>
            </a:endParaRPr>
          </a:p>
          <a:p>
            <a:r>
              <a:rPr lang="ko-KR" altLang="en-US" dirty="0">
                <a:solidFill>
                  <a:schemeClr val="bg1"/>
                </a:solidFill>
                <a:latin typeface="굴림" panose="020B0600000101010101" pitchFamily="34" charset="-127"/>
              </a:rPr>
              <a:t>라이선스 재등록 완료</a:t>
            </a:r>
            <a:endParaRPr lang="ko-KR" altLang="en-US" dirty="0">
              <a:solidFill>
                <a:schemeClr val="bg1"/>
              </a:solidFill>
            </a:endParaRP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1CB55B15-675E-C464-623D-5127D309B1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5445" y="405102"/>
            <a:ext cx="4098500" cy="432391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7" name="그림 6">
            <a:extLst>
              <a:ext uri="{FF2B5EF4-FFF2-40B4-BE49-F238E27FC236}">
                <a16:creationId xmlns:a16="http://schemas.microsoft.com/office/drawing/2014/main" id="{28289775-E5F4-3958-E34F-3CB443D6E8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33945" y="2299855"/>
            <a:ext cx="5175131" cy="269398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8" name="직사각형 7">
            <a:extLst>
              <a:ext uri="{FF2B5EF4-FFF2-40B4-BE49-F238E27FC236}">
                <a16:creationId xmlns:a16="http://schemas.microsoft.com/office/drawing/2014/main" id="{E0132650-389A-3C41-E06B-0CB7B5702A58}"/>
              </a:ext>
            </a:extLst>
          </p:cNvPr>
          <p:cNvSpPr/>
          <p:nvPr/>
        </p:nvSpPr>
        <p:spPr>
          <a:xfrm>
            <a:off x="3200399" y="2840183"/>
            <a:ext cx="401783" cy="22629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EB3BAA25-3314-1FB9-45F0-A466FD120EE8}"/>
              </a:ext>
            </a:extLst>
          </p:cNvPr>
          <p:cNvSpPr/>
          <p:nvPr/>
        </p:nvSpPr>
        <p:spPr>
          <a:xfrm>
            <a:off x="5555672" y="4729020"/>
            <a:ext cx="743528" cy="2540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66863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맑은 고딕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7e8e296b-7fbf-4339-ad58-fa37d936e06b}" enabled="1" method="Privileged" siteId="{df2db3ef-8ccf-4140-9a55-62e88cb74468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72</Words>
  <Application>Microsoft Office PowerPoint</Application>
  <PresentationFormat>와이드스크린</PresentationFormat>
  <Paragraphs>6</Paragraphs>
  <Slides>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8" baseType="lpstr">
      <vt:lpstr>굴림</vt:lpstr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wkhong</dc:creator>
  <cp:lastModifiedBy>wkhong</cp:lastModifiedBy>
  <cp:revision>2</cp:revision>
  <dcterms:created xsi:type="dcterms:W3CDTF">2024-11-06T05:33:51Z</dcterms:created>
  <dcterms:modified xsi:type="dcterms:W3CDTF">2024-11-19T05:03:18Z</dcterms:modified>
</cp:coreProperties>
</file>